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1" r:id="rId2"/>
    <p:sldId id="295" r:id="rId3"/>
    <p:sldId id="293" r:id="rId4"/>
    <p:sldId id="296" r:id="rId5"/>
    <p:sldId id="297" r:id="rId6"/>
    <p:sldId id="294" r:id="rId7"/>
    <p:sldId id="299" r:id="rId8"/>
    <p:sldId id="312" r:id="rId9"/>
    <p:sldId id="301" r:id="rId10"/>
    <p:sldId id="318" r:id="rId11"/>
    <p:sldId id="316" r:id="rId12"/>
    <p:sldId id="313" r:id="rId13"/>
    <p:sldId id="314" r:id="rId14"/>
    <p:sldId id="317" r:id="rId15"/>
    <p:sldId id="315" r:id="rId16"/>
    <p:sldId id="319" r:id="rId17"/>
    <p:sldId id="320" r:id="rId18"/>
    <p:sldId id="324" r:id="rId19"/>
    <p:sldId id="321" r:id="rId20"/>
    <p:sldId id="322" r:id="rId21"/>
    <p:sldId id="323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8"/>
    <p:restoredTop sz="95853"/>
  </p:normalViewPr>
  <p:slideViewPr>
    <p:cSldViewPr snapToGrid="0">
      <p:cViewPr varScale="1">
        <p:scale>
          <a:sx n="108" d="100"/>
          <a:sy n="10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15/09/2024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97BAA-711B-D142-9A15-9B57DB99B5A5}" type="slidenum">
              <a:rPr lang="en-HT" smtClean="0"/>
              <a:t>21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21823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0588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Hanwash</a:t>
            </a:r>
            <a:r>
              <a:rPr lang="en-US" dirty="0"/>
              <a:t> Indicator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EBF-56CE-6252-569D-29BCECB74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introduction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07A42-4127-B4CA-B0B0-7AB118370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929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EE75B-99DD-FDC0-A2D8-7B0BA26641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3379" y="2008758"/>
            <a:ext cx="8317241" cy="4421989"/>
          </a:xfr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F9207A-1162-6D9A-26D4-E782CD6CD9F1}"/>
              </a:ext>
            </a:extLst>
          </p:cNvPr>
          <p:cNvSpPr/>
          <p:nvPr/>
        </p:nvSpPr>
        <p:spPr>
          <a:xfrm>
            <a:off x="1733797" y="2339439"/>
            <a:ext cx="439387" cy="2256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928BC8-2728-B2A4-163E-21368C5B8795}"/>
              </a:ext>
            </a:extLst>
          </p:cNvPr>
          <p:cNvCxnSpPr/>
          <p:nvPr/>
        </p:nvCxnSpPr>
        <p:spPr>
          <a:xfrm flipV="1">
            <a:off x="2101932" y="1733797"/>
            <a:ext cx="285008" cy="59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DA2D21-328F-C9D7-3B3E-00AD2D1913BA}"/>
              </a:ext>
            </a:extLst>
          </p:cNvPr>
          <p:cNvSpPr txBox="1"/>
          <p:nvPr/>
        </p:nvSpPr>
        <p:spPr>
          <a:xfrm>
            <a:off x="2386940" y="1270660"/>
            <a:ext cx="14012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active page indicator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940E-561D-6BA8-27FD-B9F539CE1F3A}"/>
              </a:ext>
            </a:extLst>
          </p:cNvPr>
          <p:cNvSpPr/>
          <p:nvPr/>
        </p:nvSpPr>
        <p:spPr>
          <a:xfrm>
            <a:off x="724395" y="3040083"/>
            <a:ext cx="3847605" cy="2446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87A76C-9824-C789-B23B-566CEB2E197D}"/>
              </a:ext>
            </a:extLst>
          </p:cNvPr>
          <p:cNvSpPr/>
          <p:nvPr/>
        </p:nvSpPr>
        <p:spPr>
          <a:xfrm>
            <a:off x="4572000" y="3123211"/>
            <a:ext cx="3847605" cy="10212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47FEF-5A50-8F5E-2242-A61907F736AF}"/>
              </a:ext>
            </a:extLst>
          </p:cNvPr>
          <p:cNvSpPr/>
          <p:nvPr/>
        </p:nvSpPr>
        <p:spPr>
          <a:xfrm>
            <a:off x="724395" y="5486400"/>
            <a:ext cx="7742711" cy="688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C10D4-3723-C501-A500-FDA62FDCAEEB}"/>
              </a:ext>
            </a:extLst>
          </p:cNvPr>
          <p:cNvCxnSpPr/>
          <p:nvPr/>
        </p:nvCxnSpPr>
        <p:spPr>
          <a:xfrm flipH="1" flipV="1">
            <a:off x="7647709" y="5189517"/>
            <a:ext cx="676894" cy="29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BC2F45-2A9E-14C5-B40E-03447D93A7D8}"/>
              </a:ext>
            </a:extLst>
          </p:cNvPr>
          <p:cNvSpPr txBox="1"/>
          <p:nvPr/>
        </p:nvSpPr>
        <p:spPr>
          <a:xfrm>
            <a:off x="6151418" y="4750130"/>
            <a:ext cx="148441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Hanwash core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18813F-3025-0DDC-51E3-C9551FAE7317}"/>
              </a:ext>
            </a:extLst>
          </p:cNvPr>
          <p:cNvCxnSpPr/>
          <p:nvPr/>
        </p:nvCxnSpPr>
        <p:spPr>
          <a:xfrm flipV="1">
            <a:off x="5878286" y="1753180"/>
            <a:ext cx="83127" cy="138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B25640-E678-1694-B2CF-AF1F2F7C5A68}"/>
              </a:ext>
            </a:extLst>
          </p:cNvPr>
          <p:cNvSpPr txBox="1"/>
          <p:nvPr/>
        </p:nvSpPr>
        <p:spPr>
          <a:xfrm>
            <a:off x="5676405" y="1113161"/>
            <a:ext cx="16031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Hanwash mission</a:t>
            </a:r>
          </a:p>
        </p:txBody>
      </p:sp>
    </p:spTree>
    <p:extLst>
      <p:ext uri="{BB962C8B-B14F-4D97-AF65-F5344CB8AC3E}">
        <p14:creationId xmlns:p14="http://schemas.microsoft.com/office/powerpoint/2010/main" val="67073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9D58A-0872-2249-397C-3D60B2E992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526" y="1674422"/>
            <a:ext cx="8784948" cy="4667002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975928-4BD0-3C9F-8151-167C2B1D2206}"/>
              </a:ext>
            </a:extLst>
          </p:cNvPr>
          <p:cNvSpPr/>
          <p:nvPr/>
        </p:nvSpPr>
        <p:spPr>
          <a:xfrm>
            <a:off x="451262" y="2529444"/>
            <a:ext cx="8395855" cy="1828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4D9AC7-6824-27C2-F973-00C3D17B97AD}"/>
              </a:ext>
            </a:extLst>
          </p:cNvPr>
          <p:cNvCxnSpPr/>
          <p:nvPr/>
        </p:nvCxnSpPr>
        <p:spPr>
          <a:xfrm flipV="1">
            <a:off x="3360717" y="1401288"/>
            <a:ext cx="1211282" cy="117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8492CD-C0B4-2B7C-DAF0-02A8383DE0A2}"/>
              </a:ext>
            </a:extLst>
          </p:cNvPr>
          <p:cNvSpPr txBox="1"/>
          <p:nvPr/>
        </p:nvSpPr>
        <p:spPr>
          <a:xfrm>
            <a:off x="4571999" y="1066304"/>
            <a:ext cx="2487881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section give a description for each outcome tied to the objectives of the organisation.</a:t>
            </a:r>
          </a:p>
        </p:txBody>
      </p:sp>
    </p:spTree>
    <p:extLst>
      <p:ext uri="{BB962C8B-B14F-4D97-AF65-F5344CB8AC3E}">
        <p14:creationId xmlns:p14="http://schemas.microsoft.com/office/powerpoint/2010/main" val="399215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CD2042-DA74-FE7E-05C8-C7C972AD37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655" y="1567543"/>
            <a:ext cx="8816690" cy="4690753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22D1A9-321A-6D06-D8F4-273BD49A4B2A}"/>
              </a:ext>
            </a:extLst>
          </p:cNvPr>
          <p:cNvSpPr/>
          <p:nvPr/>
        </p:nvSpPr>
        <p:spPr>
          <a:xfrm>
            <a:off x="2375065" y="2576945"/>
            <a:ext cx="5652654" cy="118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7B0FF-5448-C0C0-C8A8-79BEA83AAA80}"/>
              </a:ext>
            </a:extLst>
          </p:cNvPr>
          <p:cNvSpPr/>
          <p:nvPr/>
        </p:nvSpPr>
        <p:spPr>
          <a:xfrm>
            <a:off x="2410691" y="2766951"/>
            <a:ext cx="5581403" cy="415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00449D-80BA-AD06-4826-8C95575901A2}"/>
              </a:ext>
            </a:extLst>
          </p:cNvPr>
          <p:cNvSpPr/>
          <p:nvPr/>
        </p:nvSpPr>
        <p:spPr>
          <a:xfrm>
            <a:off x="2375065" y="3277590"/>
            <a:ext cx="1531917" cy="635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09FF0-EFF8-2FA7-17FC-90E3CF7AA070}"/>
              </a:ext>
            </a:extLst>
          </p:cNvPr>
          <p:cNvSpPr/>
          <p:nvPr/>
        </p:nvSpPr>
        <p:spPr>
          <a:xfrm>
            <a:off x="4785756" y="3253839"/>
            <a:ext cx="1365662" cy="658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BF1A65-489B-F5B9-1FF9-540B3F92A261}"/>
              </a:ext>
            </a:extLst>
          </p:cNvPr>
          <p:cNvSpPr/>
          <p:nvPr/>
        </p:nvSpPr>
        <p:spPr>
          <a:xfrm>
            <a:off x="7184571" y="3277590"/>
            <a:ext cx="807523" cy="6343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8FC97F-A87A-0C62-84E9-A1091EB5EC99}"/>
              </a:ext>
            </a:extLst>
          </p:cNvPr>
          <p:cNvSpPr txBox="1"/>
          <p:nvPr/>
        </p:nvSpPr>
        <p:spPr>
          <a:xfrm>
            <a:off x="5498275" y="926275"/>
            <a:ext cx="26600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</a:t>
            </a:r>
            <a:r>
              <a:rPr lang="en-US" dirty="0"/>
              <a:t>h</a:t>
            </a:r>
            <a:r>
              <a:rPr lang="en-HT" dirty="0"/>
              <a:t>e key feature of merge and center is missing from the platform. We have place these yellow box to showcase this.</a:t>
            </a:r>
          </a:p>
        </p:txBody>
      </p:sp>
    </p:spTree>
    <p:extLst>
      <p:ext uri="{BB962C8B-B14F-4D97-AF65-F5344CB8AC3E}">
        <p14:creationId xmlns:p14="http://schemas.microsoft.com/office/powerpoint/2010/main" val="228631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HT" dirty="0"/>
              <a:t>he Main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Hanwash Indicators</a:t>
            </a: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A82F1C-9C42-C2D6-E9EE-052EF9BE1C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294" y="1828800"/>
            <a:ext cx="8561412" cy="4548249"/>
          </a:xfrm>
          <a:noFill/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B8E689-D8B0-CD9F-53C0-C2DAF3060253}"/>
              </a:ext>
            </a:extLst>
          </p:cNvPr>
          <p:cNvSpPr/>
          <p:nvPr/>
        </p:nvSpPr>
        <p:spPr>
          <a:xfrm>
            <a:off x="291294" y="2731325"/>
            <a:ext cx="2380654" cy="1163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55D4B4-AEE2-9BAA-9648-198D2B97A60F}"/>
              </a:ext>
            </a:extLst>
          </p:cNvPr>
          <p:cNvCxnSpPr/>
          <p:nvPr/>
        </p:nvCxnSpPr>
        <p:spPr>
          <a:xfrm flipV="1">
            <a:off x="2671948" y="1436914"/>
            <a:ext cx="1983179" cy="129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D579F7-6512-EDF4-AE15-01B20BF2AE7E}"/>
              </a:ext>
            </a:extLst>
          </p:cNvPr>
          <p:cNvSpPr txBox="1"/>
          <p:nvPr/>
        </p:nvSpPr>
        <p:spPr>
          <a:xfrm>
            <a:off x="4655127" y="1229487"/>
            <a:ext cx="28026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Indicate the group classification tied to the indicators.</a:t>
            </a:r>
          </a:p>
        </p:txBody>
      </p:sp>
    </p:spTree>
    <p:extLst>
      <p:ext uri="{BB962C8B-B14F-4D97-AF65-F5344CB8AC3E}">
        <p14:creationId xmlns:p14="http://schemas.microsoft.com/office/powerpoint/2010/main" val="6990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DFB809-210E-1486-4970-05B99E06C4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3696" y="1805050"/>
            <a:ext cx="8296608" cy="4407572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642BE-04A9-714C-EC8A-E6927BA8B065}"/>
              </a:ext>
            </a:extLst>
          </p:cNvPr>
          <p:cNvSpPr txBox="1"/>
          <p:nvPr/>
        </p:nvSpPr>
        <p:spPr>
          <a:xfrm>
            <a:off x="2612571" y="2671948"/>
            <a:ext cx="2327564" cy="1555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49EB42-1FFA-E144-7032-117D877A3598}"/>
              </a:ext>
            </a:extLst>
          </p:cNvPr>
          <p:cNvCxnSpPr/>
          <p:nvPr/>
        </p:nvCxnSpPr>
        <p:spPr>
          <a:xfrm flipV="1">
            <a:off x="4845132" y="1448790"/>
            <a:ext cx="1163782" cy="122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41D17B-AFF9-AF26-B4E6-35EA79485C6B}"/>
              </a:ext>
            </a:extLst>
          </p:cNvPr>
          <p:cNvSpPr txBox="1"/>
          <p:nvPr/>
        </p:nvSpPr>
        <p:spPr>
          <a:xfrm>
            <a:off x="6008914" y="1128156"/>
            <a:ext cx="279070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second level of the classification towards the indicators.</a:t>
            </a:r>
          </a:p>
        </p:txBody>
      </p:sp>
    </p:spTree>
    <p:extLst>
      <p:ext uri="{BB962C8B-B14F-4D97-AF65-F5344CB8AC3E}">
        <p14:creationId xmlns:p14="http://schemas.microsoft.com/office/powerpoint/2010/main" val="4527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the quickfilters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11BDEC-6FD8-F680-3B4C-0350D1237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448" y="1580533"/>
            <a:ext cx="8514609" cy="4523384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F7C6D8-DA67-A35C-94F9-32485BCFAB0F}"/>
              </a:ext>
            </a:extLst>
          </p:cNvPr>
          <p:cNvSpPr/>
          <p:nvPr/>
        </p:nvSpPr>
        <p:spPr>
          <a:xfrm>
            <a:off x="4892634" y="2303813"/>
            <a:ext cx="2648243" cy="26719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341E90-EBB4-3FDC-3381-3F0A1F099E10}"/>
              </a:ext>
            </a:extLst>
          </p:cNvPr>
          <p:cNvCxnSpPr/>
          <p:nvPr/>
        </p:nvCxnSpPr>
        <p:spPr>
          <a:xfrm flipV="1">
            <a:off x="5189517" y="1282535"/>
            <a:ext cx="1092530" cy="111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86C0EF-2246-29D4-46A9-821B76EF2F97}"/>
              </a:ext>
            </a:extLst>
          </p:cNvPr>
          <p:cNvSpPr txBox="1"/>
          <p:nvPr/>
        </p:nvSpPr>
        <p:spPr>
          <a:xfrm>
            <a:off x="6282047" y="870920"/>
            <a:ext cx="23869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last layer of classification to completely ID the pair (category, indicator)</a:t>
            </a:r>
          </a:p>
        </p:txBody>
      </p:sp>
    </p:spTree>
    <p:extLst>
      <p:ext uri="{BB962C8B-B14F-4D97-AF65-F5344CB8AC3E}">
        <p14:creationId xmlns:p14="http://schemas.microsoft.com/office/powerpoint/2010/main" val="365096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The indicator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02CB0-0A4A-0CB3-F9AC-7AC585907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20" y="2840076"/>
            <a:ext cx="9030160" cy="3764432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B0B21-FCC3-6841-3406-8D4D36B78EE2}"/>
              </a:ext>
            </a:extLst>
          </p:cNvPr>
          <p:cNvSpPr/>
          <p:nvPr/>
        </p:nvSpPr>
        <p:spPr>
          <a:xfrm>
            <a:off x="56920" y="3218213"/>
            <a:ext cx="1059361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C8AA-6FF1-ED72-6479-58FA5BA0A312}"/>
              </a:ext>
            </a:extLst>
          </p:cNvPr>
          <p:cNvSpPr/>
          <p:nvPr/>
        </p:nvSpPr>
        <p:spPr>
          <a:xfrm>
            <a:off x="1116281" y="3218213"/>
            <a:ext cx="7861464" cy="3386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12AF9-5ED1-E8A6-26D6-9872596BD398}"/>
              </a:ext>
            </a:extLst>
          </p:cNvPr>
          <p:cNvCxnSpPr/>
          <p:nvPr/>
        </p:nvCxnSpPr>
        <p:spPr>
          <a:xfrm flipV="1">
            <a:off x="586600" y="2196935"/>
            <a:ext cx="529681" cy="114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9C4E6-81F5-AB51-FCBC-4E3D2A6FA5CD}"/>
              </a:ext>
            </a:extLst>
          </p:cNvPr>
          <p:cNvSpPr txBox="1"/>
          <p:nvPr/>
        </p:nvSpPr>
        <p:spPr>
          <a:xfrm>
            <a:off x="1116281" y="1175658"/>
            <a:ext cx="2743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units column to specify the unit of the indicator. The ID is under the complete control of the ID_code  quick filter.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6B63B-2727-52AF-4F0F-5E74CA4F3D6B}"/>
              </a:ext>
            </a:extLst>
          </p:cNvPr>
          <p:cNvCxnSpPr/>
          <p:nvPr/>
        </p:nvCxnSpPr>
        <p:spPr>
          <a:xfrm flipV="1">
            <a:off x="3610099" y="1859477"/>
            <a:ext cx="1353787" cy="147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611285-0334-16F9-05C7-5AB3C34307BC}"/>
              </a:ext>
            </a:extLst>
          </p:cNvPr>
          <p:cNvSpPr txBox="1"/>
          <p:nvPr/>
        </p:nvSpPr>
        <p:spPr>
          <a:xfrm>
            <a:off x="5082639" y="1481341"/>
            <a:ext cx="1721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indicators and their definition</a:t>
            </a:r>
          </a:p>
        </p:txBody>
      </p:sp>
    </p:spTree>
    <p:extLst>
      <p:ext uri="{BB962C8B-B14F-4D97-AF65-F5344CB8AC3E}">
        <p14:creationId xmlns:p14="http://schemas.microsoft.com/office/powerpoint/2010/main" val="196468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74BA2-6812-CACD-CEC7-BCF22E2A25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27" y="2208469"/>
            <a:ext cx="8496344" cy="4513681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8BB29-0BDE-93CB-0F17-3F624AE1DC54}"/>
              </a:ext>
            </a:extLst>
          </p:cNvPr>
          <p:cNvSpPr/>
          <p:nvPr/>
        </p:nvSpPr>
        <p:spPr>
          <a:xfrm>
            <a:off x="1460666" y="2576945"/>
            <a:ext cx="1294410" cy="5462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4A5674-09D4-B4A8-F7A3-4634E52E0467}"/>
              </a:ext>
            </a:extLst>
          </p:cNvPr>
          <p:cNvCxnSpPr/>
          <p:nvPr/>
        </p:nvCxnSpPr>
        <p:spPr>
          <a:xfrm flipV="1">
            <a:off x="2755076" y="1816925"/>
            <a:ext cx="938150" cy="7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AB7470-D2E9-DF9D-B87B-8EC145105A29}"/>
              </a:ext>
            </a:extLst>
          </p:cNvPr>
          <p:cNvSpPr txBox="1"/>
          <p:nvPr/>
        </p:nvSpPr>
        <p:spPr>
          <a:xfrm>
            <a:off x="3693226" y="985652"/>
            <a:ext cx="276695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HT" dirty="0"/>
              <a:t>y design the category quick filter will allow you to select different categories and the section will behave to display the objectives, the definitions and the progression tables.</a:t>
            </a:r>
          </a:p>
        </p:txBody>
      </p:sp>
    </p:spTree>
    <p:extLst>
      <p:ext uri="{BB962C8B-B14F-4D97-AF65-F5344CB8AC3E}">
        <p14:creationId xmlns:p14="http://schemas.microsoft.com/office/powerpoint/2010/main" val="166347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H.I.P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Category quickfilter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B66D3-95E7-A613-3A93-D3BCF74053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647" y="2249291"/>
            <a:ext cx="8687998" cy="4608709"/>
          </a:xfr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0B9E40-9C49-AA96-B43C-3DBD72FA01DD}"/>
              </a:ext>
            </a:extLst>
          </p:cNvPr>
          <p:cNvSpPr/>
          <p:nvPr/>
        </p:nvSpPr>
        <p:spPr>
          <a:xfrm>
            <a:off x="1294410" y="2719449"/>
            <a:ext cx="1377538" cy="201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773B0-CC0F-AA56-F0C2-83992E406F5E}"/>
              </a:ext>
            </a:extLst>
          </p:cNvPr>
          <p:cNvSpPr/>
          <p:nvPr/>
        </p:nvSpPr>
        <p:spPr>
          <a:xfrm>
            <a:off x="1852551" y="3429000"/>
            <a:ext cx="3515096" cy="32568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0B9CE8-C1D7-2C40-3A20-7311481871DA}"/>
              </a:ext>
            </a:extLst>
          </p:cNvPr>
          <p:cNvCxnSpPr/>
          <p:nvPr/>
        </p:nvCxnSpPr>
        <p:spPr>
          <a:xfrm flipV="1">
            <a:off x="2945081" y="2066306"/>
            <a:ext cx="0" cy="136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528D17-968C-106A-3CE5-D5D0431E9F19}"/>
              </a:ext>
            </a:extLst>
          </p:cNvPr>
          <p:cNvSpPr txBox="1"/>
          <p:nvPr/>
        </p:nvSpPr>
        <p:spPr>
          <a:xfrm>
            <a:off x="148523" y="1347985"/>
            <a:ext cx="29569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Indicator are show based on the category selected.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633D2C-3429-B6D0-7F15-DAB77303CB85}"/>
              </a:ext>
            </a:extLst>
          </p:cNvPr>
          <p:cNvSpPr/>
          <p:nvPr/>
        </p:nvSpPr>
        <p:spPr>
          <a:xfrm>
            <a:off x="5367647" y="3230088"/>
            <a:ext cx="1805049" cy="3455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225F76-1131-2660-9860-56A3D95660DD}"/>
              </a:ext>
            </a:extLst>
          </p:cNvPr>
          <p:cNvCxnSpPr/>
          <p:nvPr/>
        </p:nvCxnSpPr>
        <p:spPr>
          <a:xfrm flipV="1">
            <a:off x="6103917" y="2064786"/>
            <a:ext cx="296883" cy="116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A5F941-0C26-0759-0154-0EFFD0EDDCDD}"/>
              </a:ext>
            </a:extLst>
          </p:cNvPr>
          <p:cNvSpPr txBox="1"/>
          <p:nvPr/>
        </p:nvSpPr>
        <p:spPr>
          <a:xfrm>
            <a:off x="4114800" y="1157891"/>
            <a:ext cx="457199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he values from the baseline to the planned value.  The units are indicated. </a:t>
            </a:r>
            <a:r>
              <a:rPr lang="en-US" dirty="0"/>
              <a:t>F</a:t>
            </a:r>
            <a:r>
              <a:rPr lang="en-HT" dirty="0"/>
              <a:t>or the purpose of the presentation the data are generated.</a:t>
            </a:r>
          </a:p>
        </p:txBody>
      </p:sp>
    </p:spTree>
    <p:extLst>
      <p:ext uri="{BB962C8B-B14F-4D97-AF65-F5344CB8AC3E}">
        <p14:creationId xmlns:p14="http://schemas.microsoft.com/office/powerpoint/2010/main" val="3318299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253266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ID_Code quickfilter effect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96A5F-65F4-A533-29C8-14BCBBAD5C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76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HIP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380009" y="4797631"/>
            <a:ext cx="1116281" cy="118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/>
          <p:nvPr/>
        </p:nvCxnSpPr>
        <p:spPr>
          <a:xfrm flipV="1">
            <a:off x="1235034" y="2333285"/>
            <a:ext cx="261256" cy="2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5DF4E8-8E22-E869-4474-803C887C96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3122" y="639233"/>
            <a:ext cx="5869975" cy="3118425"/>
          </a:xfr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F421D7-8C18-F99C-3846-D7820F46E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3121" y="3834178"/>
            <a:ext cx="5869976" cy="300804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2CCF61-22E5-1248-DEDF-A0E7F69071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04" y="1435184"/>
            <a:ext cx="8318783" cy="441935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08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753BF-353B-A57B-02C0-4CB4AA0A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3122" y="728156"/>
            <a:ext cx="5937755" cy="3149792"/>
          </a:xfr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0EB6AC-34FA-9DD0-8EF5-000BAB667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3122" y="3926859"/>
            <a:ext cx="5937755" cy="293114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12665</TotalTime>
  <Words>309</Words>
  <Application>Microsoft Macintosh PowerPoint</Application>
  <PresentationFormat>Letter Paper (8.5x11 in)</PresentationFormat>
  <Paragraphs>47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Hanwash Indicator Performance</vt:lpstr>
      <vt:lpstr>H.I.P</vt:lpstr>
      <vt:lpstr>Hanwash HOME</vt:lpstr>
      <vt:lpstr>Access The HIP &amp; Login process</vt:lpstr>
      <vt:lpstr>Login Process (2nd scenario) </vt:lpstr>
      <vt:lpstr>HIP Console overview</vt:lpstr>
      <vt:lpstr>HIP Console overview</vt:lpstr>
      <vt:lpstr>HIP Console overview</vt:lpstr>
      <vt:lpstr>Functionalities</vt:lpstr>
      <vt:lpstr>The introduction page</vt:lpstr>
      <vt:lpstr>Introduction</vt:lpstr>
      <vt:lpstr>Introduction</vt:lpstr>
      <vt:lpstr>Introduction</vt:lpstr>
      <vt:lpstr>The Main page</vt:lpstr>
      <vt:lpstr>Display the quickfilters</vt:lpstr>
      <vt:lpstr>Display the quickfilters</vt:lpstr>
      <vt:lpstr>Display the quickfilters</vt:lpstr>
      <vt:lpstr>The indicator table</vt:lpstr>
      <vt:lpstr>Category quickfilter effect</vt:lpstr>
      <vt:lpstr>Category quickfilter effect</vt:lpstr>
      <vt:lpstr>ID_Code quickfilter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37</cp:revision>
  <dcterms:created xsi:type="dcterms:W3CDTF">2024-03-14T13:36:03Z</dcterms:created>
  <dcterms:modified xsi:type="dcterms:W3CDTF">2024-09-18T17:06:56Z</dcterms:modified>
</cp:coreProperties>
</file>